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learn/scientific-computing-with-python/python-for-everybody/conditional-execution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learn/scientific-computing-with-python/python-for-everybody/intermediate-expression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cd101c2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cd101c2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cd101c2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cd101c2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d53db19e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d53db19e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cd101c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cd101c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d101c2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cd101c2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console: import this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cd101c2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cd101c2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https://www.freecodecamp.org/learn/scientific-computing-with-python/python-for-everybody/conditional-execution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a library is. There may be new people to freeCodeCamp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d101c2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cd101c2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cd101c2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cd101c2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cd101c2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cd101c2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https://www.freecodecamp.org/learn/scientific-computing-with-python/python-for-everybody/intermediate-expressions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d101c2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cd101c2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e9e4ba7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e9e4ba7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reecodecamp.org" TargetMode="External"/><Relationship Id="rId4" Type="http://schemas.openxmlformats.org/officeDocument/2006/relationships/hyperlink" Target="https://www.freecodecamp.org/news/python-curriculum-is-live/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0.gif"/><Relationship Id="rId6" Type="http://schemas.openxmlformats.org/officeDocument/2006/relationships/image" Target="../media/image6.gif"/><Relationship Id="rId7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Zen_of_Python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Fresno freeCodeCamp: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new curriculum!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8/1/2020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75" y="3808400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550525"/>
            <a:ext cx="2507650" cy="14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with Python Certification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Neural Networks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with Python Projects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https://www.freecodecamp.org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https://www.freecodecamp.org/news/python-curriculum-is-live/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311708" y="315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 sz="6700"/>
              <a:t>?</a:t>
            </a:r>
            <a:endParaRPr sz="67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2325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025" y="66950"/>
            <a:ext cx="2507650" cy="14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075" y="2528375"/>
            <a:ext cx="1976120" cy="24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020" y="3381375"/>
            <a:ext cx="20955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520950"/>
            <a:ext cx="2470150" cy="2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First time to freeCodeCamp?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Have you used Python before?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Favorite ice cream flavor?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00" y="937150"/>
            <a:ext cx="3110925" cy="17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Python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is an interpreted, high-level, general-purpose programming language.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https://en.wikipedia.org/wiki/Zen_of_Python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Beautiful is better than ugly.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Explicit is better than implicit.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Simple is better than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Complex is better than complicated.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Readability counts.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Python special?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utilitarian and provides many options to get a job done.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is huge and welcoming. Huge libraries for just about everything.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 package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space is enforced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51" y="1939725"/>
            <a:ext cx="3090449" cy="30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FCC: What was added!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Scientific Computing with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Data Analysis with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Information Security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Machine Learning with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new curriculum starts off lecture based, with youtube </a:t>
            </a:r>
            <a:r>
              <a:rPr lang="en"/>
              <a:t>videos</a:t>
            </a:r>
            <a:r>
              <a:rPr lang="en"/>
              <a:t> attached to each lesson. After each </a:t>
            </a:r>
            <a:r>
              <a:rPr lang="en"/>
              <a:t>lecture</a:t>
            </a:r>
            <a:r>
              <a:rPr lang="en"/>
              <a:t>, exercises will be presented. At the end of the exercises, projects are presented. </a:t>
            </a:r>
            <a:r>
              <a:rPr lang="en"/>
              <a:t>Certification</a:t>
            </a:r>
            <a:r>
              <a:rPr lang="en"/>
              <a:t> is </a:t>
            </a:r>
            <a:r>
              <a:rPr lang="en"/>
              <a:t>awarded</a:t>
            </a:r>
            <a:r>
              <a:rPr lang="en"/>
              <a:t> after completion of all material.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setup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to see if its already installed: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 to console/terminal and type python3.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not, then 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install python3 on your machine.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438" y="2166938"/>
            <a:ext cx="67151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Computing with Python Certification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Goes over the basics of python as a language. Python for Everybody.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will go over Scientific Computing with Python Projects.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</a:t>
            </a:r>
            <a:r>
              <a:rPr lang="en"/>
              <a:t>lessons</a:t>
            </a:r>
            <a:r>
              <a:rPr lang="en"/>
              <a:t> have a video attached. Watch the video and try to answer the question.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REPL when confused.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25" y="2261850"/>
            <a:ext cx="2768550" cy="26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with Python Certification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Broken up into three courses: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Analysis with Python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Analysis with Python Projects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775" y="2223050"/>
            <a:ext cx="2084150" cy="2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Security Certification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Broken into three parts. You should know Javascript before starting this section: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Information Security with Helmetjs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 for </a:t>
            </a:r>
            <a:r>
              <a:rPr lang="en"/>
              <a:t>Penetration</a:t>
            </a:r>
            <a:r>
              <a:rPr lang="en"/>
              <a:t>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Information Security Projects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0" y="97550"/>
            <a:ext cx="624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400" y="2313125"/>
            <a:ext cx="36576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